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>
      <p:cViewPr>
        <p:scale>
          <a:sx n="33" d="100"/>
          <a:sy n="33" d="100"/>
        </p:scale>
        <p:origin x="2416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6B559-00E5-8F3E-CB29-A16482C8B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1D2B94-5BFD-DFDC-A6FB-48867EA67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D4F4D7-A715-0317-645E-58DD2C16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40CB3C-931D-6C9C-1742-D42DC87A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6D5B7D-68C4-2B8C-68E9-6F4969AE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198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D9AEB-FF63-1A84-F5C6-2759D017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FD2F5D-796F-71A8-94B7-030E0D407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42F189-AEBF-F0D7-FBED-39186794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5A554-B70D-8248-A71B-7FBBF2CB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BA4CC9-7184-0171-25F6-9F5ED9E8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910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179EDE-CAF2-3230-6828-8E3B384E0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76738B-1522-FEE5-C099-CF686F06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57527-ED73-7D68-10BB-D707242D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380485-67B1-9D28-8BBF-1CB79CFB1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65AF53-2321-FB93-D980-488A5821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223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48B00-5A70-16B0-94AD-3A275602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ADCF1-C6B4-F6F0-4B58-1AC49DB98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AB6C0-9C9C-3CB2-6713-674FDC60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3B2784-34CC-354E-60D4-BD90F636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9A4776-E815-2195-AF86-BB42F460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56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0B04E-D6D7-9B9E-939C-89AEE84A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E30813-72CF-BB80-7441-DCB38977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6CC4AB-13FA-EF7B-8208-25587FD7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A3623F-4D08-97E9-F05A-5F5D7075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47D5C8-E5F6-E34A-0DF4-ED7946601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6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382E1-3265-0990-0064-ED7644C4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A3488-876B-8C7F-0449-1FD9BF9CA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776329-CF7B-F1F4-2AA4-5E44AF55D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1AC5BE-08E4-6E48-0487-9E7400EF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5A8663-99CA-E439-4272-9ED0EAFF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E9AEFD-29E8-EDA0-BC88-38AB7F46F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98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D8854-EEB4-1372-0AEA-A6F1CE65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3B01D2-9529-AA20-B135-005189801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83CF83-79C7-6D4E-037B-39C66AF71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595335-931B-CB47-3D1A-3932004C9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6AC4F4-CCCE-7CED-2C39-ED3913262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0C294A-FA5A-2753-0AC3-FD8917D2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3D3B3D-D7E3-0213-D75D-F12555C7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9D6D17-8A4F-0EC2-441C-A599B31B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88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79D18-DFD6-F234-ACD4-DD92C81E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546AB8-1E30-D2E9-9049-669F64635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C159D2-8CF6-B1FF-BB90-1695342E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EE6656-58AF-A6A6-BC3B-225ABE84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0095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4392B0-2BAE-C519-0EB4-062C9A885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65AB85-8ACD-52BF-9212-11F8C4FE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789D9B-65CF-FBC7-8FFB-EFAA1049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49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F3396-4D89-0FEB-33E0-FDD5E0F3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AD450-6013-64DF-9983-05EEC4FF3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3C8DCC-D376-876A-16CD-A300ADF3A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C5BBE8-D216-9F08-A827-658AD7304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1C1A1-B504-854E-EB37-EA60193B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AB987F-5BCC-B872-9185-3A677FFD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0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FAF52-8F7D-5B64-8244-BBAC51F2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41668C-FF17-A58E-0494-2FE80D58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E5E02C-C064-0A22-289A-B47F72CC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BE3E36-9B9E-1E95-E168-1A41CB41F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7983EF-6FC2-DDB4-1453-9ECD28747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6E8C0B-CD1B-3247-CEDD-8196E78D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73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417CE9-1B31-EC2E-D6ED-1E710BD6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F03D2-FC0B-A1DD-C5A8-675D819DC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99BBB0-187A-8233-09BE-59AB074B7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41398-8F66-8146-981E-4DDD5A4C1E7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C7B582-FBEF-7A22-892C-7FED8F999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F99B68-984B-C24C-6299-771ADDCFE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02C6E-8CED-3B42-A644-936EB28039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93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20" Type="http://schemas.openxmlformats.org/officeDocument/2006/relationships/image" Target="../media/image31.png"/><Relationship Id="rId41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CEDDC5-9E47-6BD2-6F71-76C01F9A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706" y="477306"/>
            <a:ext cx="3048000" cy="203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803D52-2E84-6DCE-6338-75436FF92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706" y="2509306"/>
            <a:ext cx="3048000" cy="203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C5EFBC-CB3F-97A6-D110-312FADECD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27294" y="477306"/>
            <a:ext cx="3048000" cy="2032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733EEA-42D5-ACE7-756F-7F28DF68F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27294" y="2509306"/>
            <a:ext cx="3048000" cy="203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E2782A-CEAE-9901-B160-E4490D535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9294" y="477306"/>
            <a:ext cx="3048000" cy="203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BA440E-920F-E0A1-786B-E6E456B6D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9294" y="2509306"/>
            <a:ext cx="3048000" cy="2032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B23395-2420-DCAD-A5D8-BA0E306773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8706" y="477306"/>
            <a:ext cx="3048000" cy="2032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91A8975-016E-0A66-AD03-0E0623EE92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8706" y="2509306"/>
            <a:ext cx="3048000" cy="2032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6DC9DB0-C852-6298-8067-2CE003A90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6706" y="477306"/>
            <a:ext cx="3048000" cy="2032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84DE33B-0C00-A701-A6E5-72F1708D8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6706" y="2509306"/>
            <a:ext cx="3048000" cy="2032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7C5806-875F-350A-C6E6-FA344FF26F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4706" y="477306"/>
            <a:ext cx="3048000" cy="2032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B19E04D-002A-F65E-910D-57EFBC9C4B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4706" y="2509306"/>
            <a:ext cx="3048000" cy="2032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839BA3D-F961-DC81-7DF8-490AD6F9F677}"/>
              </a:ext>
            </a:extLst>
          </p:cNvPr>
          <p:cNvSpPr txBox="1"/>
          <p:nvPr/>
        </p:nvSpPr>
        <p:spPr>
          <a:xfrm>
            <a:off x="582706" y="4921187"/>
            <a:ext cx="1066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 of underwater enhancement datasets. Top row: synthetic images of underwater situations; Bottom row: the corresponding reference images. </a:t>
            </a:r>
          </a:p>
        </p:txBody>
      </p:sp>
    </p:spTree>
    <p:extLst>
      <p:ext uri="{BB962C8B-B14F-4D97-AF65-F5344CB8AC3E}">
        <p14:creationId xmlns:p14="http://schemas.microsoft.com/office/powerpoint/2010/main" val="178881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CF72BE0-3C91-0CB9-947C-633F9577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3200" y="0"/>
            <a:ext cx="3048000" cy="2032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E2DD2A4-31A6-2B24-7DE5-AC8B1C505188}"/>
              </a:ext>
            </a:extLst>
          </p:cNvPr>
          <p:cNvSpPr txBox="1"/>
          <p:nvPr/>
        </p:nvSpPr>
        <p:spPr>
          <a:xfrm>
            <a:off x="-2070847" y="-681317"/>
            <a:ext cx="170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A3A8037-94D0-91CF-4664-CC1856C2E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0"/>
            <a:ext cx="3048000" cy="203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6F7581D-6BAF-F6DA-9270-F9A1FD0F5F7C}"/>
              </a:ext>
            </a:extLst>
          </p:cNvPr>
          <p:cNvSpPr txBox="1"/>
          <p:nvPr/>
        </p:nvSpPr>
        <p:spPr>
          <a:xfrm>
            <a:off x="977153" y="-681317"/>
            <a:ext cx="170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MIRNetv2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83BA97D-216D-18B6-403B-17D5BF28B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0"/>
            <a:ext cx="3048000" cy="2032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B046563-939A-2E60-7738-D121E5D431AC}"/>
              </a:ext>
            </a:extLst>
          </p:cNvPr>
          <p:cNvSpPr txBox="1"/>
          <p:nvPr/>
        </p:nvSpPr>
        <p:spPr>
          <a:xfrm>
            <a:off x="4141696" y="-681318"/>
            <a:ext cx="170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MPRNet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35181F5-7E34-1D85-AB7A-4E0C58D19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0"/>
            <a:ext cx="3048000" cy="2032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34AEC08-D654-44E5-4189-CDAC272AF32B}"/>
              </a:ext>
            </a:extLst>
          </p:cNvPr>
          <p:cNvSpPr txBox="1"/>
          <p:nvPr/>
        </p:nvSpPr>
        <p:spPr>
          <a:xfrm>
            <a:off x="7073153" y="-681319"/>
            <a:ext cx="170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PReNet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F728ECC-3DFD-A199-E2C3-97AA94E0F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0"/>
            <a:ext cx="3048000" cy="2032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5B1CCF5-FDEB-85EF-9A58-5EB7E991763B}"/>
              </a:ext>
            </a:extLst>
          </p:cNvPr>
          <p:cNvSpPr txBox="1"/>
          <p:nvPr/>
        </p:nvSpPr>
        <p:spPr>
          <a:xfrm>
            <a:off x="10121153" y="-681320"/>
            <a:ext cx="170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RCDNet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2F8C84F-6B3E-BC1D-60F4-6B0A9F2BD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6800" y="0"/>
            <a:ext cx="3048000" cy="20320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949DF2C-4B04-2D62-A6E6-DE41846516B4}"/>
              </a:ext>
            </a:extLst>
          </p:cNvPr>
          <p:cNvSpPr txBox="1"/>
          <p:nvPr/>
        </p:nvSpPr>
        <p:spPr>
          <a:xfrm>
            <a:off x="13169153" y="-681321"/>
            <a:ext cx="170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Restormer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B19E78B-CF24-0153-7D23-3C4A1135C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0" y="0"/>
            <a:ext cx="3048000" cy="2032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982CD3B5-C8CB-FD40-A33E-862CC02F4458}"/>
              </a:ext>
            </a:extLst>
          </p:cNvPr>
          <p:cNvSpPr txBox="1"/>
          <p:nvPr/>
        </p:nvSpPr>
        <p:spPr>
          <a:xfrm>
            <a:off x="16217153" y="-681321"/>
            <a:ext cx="170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SPDNet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245A8E0-C0AB-6247-9813-051456F2B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92800" y="-13447"/>
            <a:ext cx="3048000" cy="20320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6CD5C18-FCE3-F466-ECE7-E26FAB5B860F}"/>
              </a:ext>
            </a:extLst>
          </p:cNvPr>
          <p:cNvSpPr txBox="1"/>
          <p:nvPr/>
        </p:nvSpPr>
        <p:spPr>
          <a:xfrm>
            <a:off x="19265153" y="-681322"/>
            <a:ext cx="170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Uformer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0071AEA-12E4-BDD8-9838-072356483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791200" y="0"/>
            <a:ext cx="3048000" cy="20320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8FF79048-4AFA-259C-8B6E-C825B8B15820}"/>
              </a:ext>
            </a:extLst>
          </p:cNvPr>
          <p:cNvSpPr txBox="1"/>
          <p:nvPr/>
        </p:nvSpPr>
        <p:spPr>
          <a:xfrm>
            <a:off x="-5118845" y="-681323"/>
            <a:ext cx="170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1380F12B-F8A6-4DBB-0A43-43CC51722C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2018553"/>
            <a:ext cx="3048000" cy="2032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B936840-4811-496B-E003-2C9AD4D7D7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2800" y="2018553"/>
            <a:ext cx="3048000" cy="2032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2E102FE-A376-D61D-5440-0E8E34DF93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018553"/>
            <a:ext cx="3048000" cy="2032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2CDE604-C159-E34F-41D2-EB2F7DAB16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2032000"/>
            <a:ext cx="3048000" cy="2032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23342D08-116C-B2AA-7592-F3D05FB0FB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752166" y="2018553"/>
            <a:ext cx="3048000" cy="2032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40BE63B-5A40-9747-882E-78B8F035E5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1766" y="2032000"/>
            <a:ext cx="3048000" cy="20320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438B2311-8538-7381-6B86-9D947CEF5C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44800" y="2045447"/>
            <a:ext cx="3048000" cy="20320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77DF98FE-53D5-AF5E-A682-FCC4D0A30F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57766" y="2032000"/>
            <a:ext cx="3048000" cy="2032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C097E874-3EA0-F0BB-3F4A-B17FE23DF8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809128" y="2045447"/>
            <a:ext cx="3074894" cy="20320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D050FF69-B486-F34A-0D45-3CD407F759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2743200" y="4050553"/>
            <a:ext cx="3048000" cy="2032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D35B049-DF7F-C394-463F-EE1C52F8673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61766" y="4077447"/>
            <a:ext cx="3048000" cy="20320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ED69C5A5-8D4C-63A5-75EE-53134274194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78872" y="4050553"/>
            <a:ext cx="3048000" cy="2032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30FEF9B0-314F-5CB4-66B3-3E0FCE6C44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9764" y="4064000"/>
            <a:ext cx="3048000" cy="20320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F0469E28-A45A-8989-5D01-38F72774A59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4800" y="4092390"/>
            <a:ext cx="3048000" cy="203200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44DB5F0C-B11F-0A0D-A9DA-EDC1D98140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547978" y="4077447"/>
            <a:ext cx="3048000" cy="203200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341D5693-C040-713F-AA50-CAC5D3DCB0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5809130" y="4092390"/>
            <a:ext cx="3048000" cy="2032000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1A3E780-5711-8738-B33D-065A9E17BC2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517906" y="4050553"/>
            <a:ext cx="3048000" cy="2032000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73D9DA1E-76A9-4FB4-1673-752106FDE0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39836" y="4077447"/>
            <a:ext cx="3048000" cy="2032000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8B6C5EA3-5533-2923-A704-6C812611F49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2743200" y="6096000"/>
            <a:ext cx="3048000" cy="2032000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615FE884-F6DD-E5D6-D51A-6E384A61691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6096000"/>
            <a:ext cx="3048000" cy="2032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EBABD91-7607-CC52-B3DC-E54F9CD92F0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70730" y="6122894"/>
            <a:ext cx="3048000" cy="2032000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45A8D57A-B87D-6D14-5862-20AC96B3EC5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5809130" y="6122894"/>
            <a:ext cx="3048000" cy="2032000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49BAAF54-A113-BF19-F39D-1523FF2E800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22730" y="6096000"/>
            <a:ext cx="3048000" cy="2032000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7118064-0266-DDDD-798A-F1A703AFB9E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8565906" y="6109447"/>
            <a:ext cx="3048000" cy="2032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C4FC9C7A-4D0B-B61B-442F-01D7D6B8CA3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2505766" y="6102724"/>
            <a:ext cx="3048000" cy="203200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14BFCAEE-C80C-6780-2AF9-D8F906A5186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66728" y="6069106"/>
            <a:ext cx="3048000" cy="2032000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C89BCE84-9438-74B7-9520-B6FDA7279F3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5517906" y="6069106"/>
            <a:ext cx="3048000" cy="20320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407475E1-E6EF-B6ED-7C9D-67651CF64BA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2752166" y="8181788"/>
            <a:ext cx="3048000" cy="2032000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D0A9BE3B-7857-9E1F-1300-D4FC489CF25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70730" y="8168341"/>
            <a:ext cx="3048000" cy="2032000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1D17979D-D716-7E1B-4A79-6789786EE94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387353" y="8181788"/>
            <a:ext cx="3048000" cy="2032000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832F9A28-7E4D-DEBC-77C9-A9677017997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22730" y="8181788"/>
            <a:ext cx="3048000" cy="2032000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3BA405AA-41AD-91F2-6CBE-8A63FED196C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8556940" y="8154894"/>
            <a:ext cx="3048000" cy="2032000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E9E972A5-A206-731A-1015-AEBD11D0104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-5809130" y="8181788"/>
            <a:ext cx="3048000" cy="20320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1DB84EC9-3668-9E13-028D-A0388CA5A42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2505764" y="8181788"/>
            <a:ext cx="3048000" cy="2032000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69EA6C10-1D7A-71BE-CDED-B4917804EF6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439836" y="8181788"/>
            <a:ext cx="3048000" cy="203200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5CA2D0C8-9489-1057-F328-E34BEC74F0C9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5491012" y="8168341"/>
            <a:ext cx="3048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8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37</Words>
  <Application>Microsoft Macintosh PowerPoint</Application>
  <PresentationFormat>宽屏</PresentationFormat>
  <Paragraphs>10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彦呈 宋</dc:creator>
  <cp:lastModifiedBy>彦呈 宋</cp:lastModifiedBy>
  <cp:revision>1</cp:revision>
  <dcterms:created xsi:type="dcterms:W3CDTF">2023-09-28T03:45:39Z</dcterms:created>
  <dcterms:modified xsi:type="dcterms:W3CDTF">2023-09-28T05:12:08Z</dcterms:modified>
</cp:coreProperties>
</file>